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335" r:id="rId4"/>
    <p:sldId id="336" r:id="rId5"/>
    <p:sldId id="337" r:id="rId6"/>
    <p:sldId id="338" r:id="rId7"/>
    <p:sldId id="339" r:id="rId8"/>
    <p:sldId id="340" r:id="rId9"/>
    <p:sldId id="341" r:id="rId10"/>
    <p:sldId id="343" r:id="rId11"/>
    <p:sldId id="542" r:id="rId12"/>
    <p:sldId id="543" r:id="rId13"/>
    <p:sldId id="544" r:id="rId14"/>
    <p:sldId id="546" r:id="rId15"/>
    <p:sldId id="344" r:id="rId16"/>
    <p:sldId id="407" r:id="rId17"/>
    <p:sldId id="419" r:id="rId18"/>
    <p:sldId id="547" r:id="rId19"/>
    <p:sldId id="54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4/11/22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2.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16</a:t>
            </a:fld>
            <a:endParaRPr lang="en-US"/>
          </a:p>
        </p:txBody>
      </p:sp>
    </p:spTree>
    <p:extLst>
      <p:ext uri="{BB962C8B-B14F-4D97-AF65-F5344CB8AC3E}">
        <p14:creationId xmlns:p14="http://schemas.microsoft.com/office/powerpoint/2010/main" val="286032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273602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63513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90031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endParaRPr lang="en-US" dirty="0">
              <a:solidFill>
                <a:srgbClr val="FF0000"/>
              </a:solidFill>
            </a:endParaRP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4436</TotalTime>
  <Words>849</Words>
  <Application>Microsoft Macintosh PowerPoint</Application>
  <PresentationFormat>Widescreen</PresentationFormat>
  <Paragraphs>165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NCStateU-horizontal-left-logo</vt:lpstr>
      <vt:lpstr>Nuclear Fuel Performance</vt:lpstr>
      <vt:lpstr>Last Time</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Mixed oxide (MOX) fuels</vt:lpstr>
      <vt:lpstr>MOX Introduction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Beeler</cp:lastModifiedBy>
  <cp:revision>18</cp:revision>
  <dcterms:created xsi:type="dcterms:W3CDTF">2021-03-25T14:16:40Z</dcterms:created>
  <dcterms:modified xsi:type="dcterms:W3CDTF">2022-04-11T17:06:27Z</dcterms:modified>
</cp:coreProperties>
</file>